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rtl="1" saveSubsetFonts="1">
  <p:sldMasterIdLst>
    <p:sldMasterId id="2147483660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photoAlbum/>
  <p:custDataLst>
    <p:tags r:id="rId9"/>
  </p:custDataLst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A07F6-FC4F-48F3-A2E0-F58B5CD74262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F11F-0C98-455B-8E39-169A2279204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39947263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A07F6-FC4F-48F3-A2E0-F58B5CD74262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F11F-0C98-455B-8E39-169A2279204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39658133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A07F6-FC4F-48F3-A2E0-F58B5CD74262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F11F-0C98-455B-8E39-169A22792049}" type="slidenum">
              <a:rPr lang="ar-EG" smtClean="0"/>
              <a:t>‹#›</a:t>
            </a:fld>
            <a:endParaRPr lang="ar-EG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93652032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A07F6-FC4F-48F3-A2E0-F58B5CD74262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F11F-0C98-455B-8E39-169A2279204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83414597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A07F6-FC4F-48F3-A2E0-F58B5CD74262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F11F-0C98-455B-8E39-169A22792049}" type="slidenum">
              <a:rPr lang="ar-EG" smtClean="0"/>
              <a:t>‹#›</a:t>
            </a:fld>
            <a:endParaRPr lang="ar-EG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7084627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A07F6-FC4F-48F3-A2E0-F58B5CD74262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F11F-0C98-455B-8E39-169A2279204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57854073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A07F6-FC4F-48F3-A2E0-F58B5CD74262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F11F-0C98-455B-8E39-169A2279204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20302034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A07F6-FC4F-48F3-A2E0-F58B5CD74262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F11F-0C98-455B-8E39-169A2279204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96170306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A07F6-FC4F-48F3-A2E0-F58B5CD74262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F11F-0C98-455B-8E39-169A2279204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07852056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A07F6-FC4F-48F3-A2E0-F58B5CD74262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F11F-0C98-455B-8E39-169A2279204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8882698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A07F6-FC4F-48F3-A2E0-F58B5CD74262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F11F-0C98-455B-8E39-169A2279204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12854569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A07F6-FC4F-48F3-A2E0-F58B5CD74262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F11F-0C98-455B-8E39-169A2279204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79236836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A07F6-FC4F-48F3-A2E0-F58B5CD74262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F11F-0C98-455B-8E39-169A2279204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70103793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A07F6-FC4F-48F3-A2E0-F58B5CD74262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F11F-0C98-455B-8E39-169A2279204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99173394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A07F6-FC4F-48F3-A2E0-F58B5CD74262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F11F-0C98-455B-8E39-169A2279204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23802238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A07F6-FC4F-48F3-A2E0-F58B5CD74262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F11F-0C98-455B-8E39-169A2279204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36547545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slideLayout" Target="../slideLayouts/slideLayout13.xml" /><Relationship Id="rId14" Type="http://schemas.openxmlformats.org/officeDocument/2006/relationships/slideLayout" Target="../slideLayouts/slideLayout14.xml" /><Relationship Id="rId15" Type="http://schemas.openxmlformats.org/officeDocument/2006/relationships/slideLayout" Target="../slideLayouts/slideLayout15.xml" /><Relationship Id="rId16" Type="http://schemas.openxmlformats.org/officeDocument/2006/relationships/slideLayout" Target="../slideLayouts/slideLayout16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A07F6-FC4F-48F3-A2E0-F58B5CD74262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DCF11F-0C98-455B-8E39-169A2279204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23504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/>
  <p:timing/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2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3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4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5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6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1823"/>
            <a:ext cx="12192000" cy="69098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8799" y="3403088"/>
            <a:ext cx="10235822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40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dvertisingBold" pitchFamily="2" charset="-78"/>
              </a:rPr>
              <a:t>مادة </a:t>
            </a:r>
            <a:r>
              <a:rPr lang="ar-EG" sz="440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dvertisingBold" pitchFamily="2" charset="-78"/>
              </a:rPr>
              <a:t>النظم الالية</a:t>
            </a:r>
            <a:endParaRPr lang="ar-EG" sz="4400" smtClean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dvertisingBold" pitchFamily="2" charset="-78"/>
            </a:endParaRPr>
          </a:p>
          <a:p>
            <a:r>
              <a:rPr lang="ar-EG" sz="440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المحاضرة </a:t>
            </a:r>
            <a:r>
              <a:rPr lang="ar-EG" sz="440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الاولي</a:t>
            </a:r>
            <a:endParaRPr lang="ar-EG" sz="4400" smtClean="0">
              <a:ln w="0"/>
              <a:solidFill>
                <a:schemeClr val="accent5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e_AlMateen" panose="02060803050605020204" pitchFamily="18" charset="-78"/>
              <a:cs typeface="ae_AlMateen" panose="02060803050605020204" pitchFamily="18" charset="-78"/>
            </a:endParaRPr>
          </a:p>
          <a:p>
            <a:r>
              <a:rPr lang="ar-EG" sz="4400" smtClean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الفرقة </a:t>
            </a:r>
            <a:r>
              <a:rPr lang="ar-EG" sz="4400" smtClean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الاولي </a:t>
            </a:r>
            <a:r>
              <a:rPr lang="ar-EG" sz="440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– قسم المكتبات والمعلومات</a:t>
            </a:r>
          </a:p>
          <a:p>
            <a:pPr algn="ctr"/>
            <a:r>
              <a:rPr lang="ar-EG" sz="480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د.ايمان احمد طه</a:t>
            </a:r>
          </a:p>
        </p:txBody>
      </p:sp>
    </p:spTree>
    <p:extLst>
      <p:ext uri="{BB962C8B-B14F-4D97-AF65-F5344CB8AC3E}">
        <p14:creationId xmlns:p14="http://schemas.microsoft.com/office/powerpoint/2010/main" val="3656870620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9892325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4759364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714551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9917419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1004067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Document-page-00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3247875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Arial"/>
        <a:cs typeface="Arial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Arial"/>
        <a:cs typeface="Arial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Facet</Template>
  <Company/>
  <PresentationFormat>Widescreen</PresentationFormat>
  <Paragraphs>4</Paragraphs>
  <Slides>7</Slides>
  <Notes>0</Notes>
  <TotalTime>1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8">
      <vt:lpstr>Facet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malekmohamed2016@hotmail.com</dc:creator>
  <cp:lastModifiedBy>malekmohamed2016@hotmail.com</cp:lastModifiedBy>
  <cp:revision>1</cp:revision>
  <dcterms:created xsi:type="dcterms:W3CDTF">2020-03-18T15:51:43Z</dcterms:created>
  <dcterms:modified xsi:type="dcterms:W3CDTF">2020-03-22T23:36:34Z</dcterms:modified>
</cp:coreProperties>
</file>